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68A97-2E4B-41A9-BF97-EBD9D84C71B2}" type="datetimeFigureOut">
              <a:rPr lang="sk-SK" smtClean="0"/>
              <a:pPr/>
              <a:t>6.7.2011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B88DE-F326-4890-98F6-278AB192323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tipy.4ever.sk/najlepsie/vtipy-o-zvieratkach/vtip-1052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 smtClean="0"/>
          </a:p>
        </p:txBody>
      </p:sp>
      <p:sp>
        <p:nvSpPr>
          <p:cNvPr id="4" name="Obdĺžnik 3"/>
          <p:cNvSpPr/>
          <p:nvPr/>
        </p:nvSpPr>
        <p:spPr>
          <a:xfrm>
            <a:off x="1783805" y="2276872"/>
            <a:ext cx="55763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Časopis zlatá labka</a:t>
            </a:r>
            <a:endParaRPr lang="sk-SK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243924" y="3789040"/>
            <a:ext cx="865615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Toto je prvé číslo </a:t>
            </a:r>
            <a:r>
              <a:rPr lang="sk-SK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časopisu.:-D</a:t>
            </a:r>
            <a:endParaRPr lang="sk-SK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sk-SK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Dúfam že sa vám bude páčiť</a:t>
            </a:r>
            <a:endParaRPr lang="sk-SK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err="1" smtClean="0"/>
              <a:t>Pes-priateľ</a:t>
            </a:r>
            <a:r>
              <a:rPr lang="sk-SK" dirty="0" smtClean="0"/>
              <a:t> človeka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sk-SK" sz="4800" dirty="0" smtClean="0"/>
              <a:t>LABRADORSKÝ RETRIEVER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smtClean="0"/>
              <a:t>Vzhľad: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smtClean="0"/>
              <a:t>- je dobre stavaný</a:t>
            </a:r>
            <a:br>
              <a:rPr lang="sk-SK" sz="4800" dirty="0" smtClean="0"/>
            </a:br>
            <a:r>
              <a:rPr lang="sk-SK" sz="4800" dirty="0" smtClean="0"/>
              <a:t>- aktívny pes so širokou lebkou</a:t>
            </a:r>
            <a:br>
              <a:rPr lang="sk-SK" sz="4800" dirty="0" smtClean="0"/>
            </a:br>
            <a:r>
              <a:rPr lang="sk-SK" sz="4800" dirty="0" smtClean="0"/>
              <a:t>- hlbokým hrudníkom </a:t>
            </a:r>
            <a:br>
              <a:rPr lang="sk-SK" sz="4800" dirty="0" smtClean="0"/>
            </a:br>
            <a:r>
              <a:rPr lang="sk-SK" sz="4800" dirty="0" smtClean="0"/>
              <a:t>- silnou zadnou časťou tela</a:t>
            </a:r>
            <a:br>
              <a:rPr lang="sk-SK" sz="4800" dirty="0" smtClean="0"/>
            </a:br>
            <a:r>
              <a:rPr lang="sk-SK" sz="4800" dirty="0" smtClean="0"/>
              <a:t>- má ostro rezanú, širokú lebku s dobre definovaným stopom a širokým nosom</a:t>
            </a:r>
            <a:br>
              <a:rPr lang="sk-SK" sz="4800" dirty="0" smtClean="0"/>
            </a:br>
            <a:r>
              <a:rPr lang="sk-SK" sz="4800" dirty="0" smtClean="0"/>
              <a:t>- hnedé oči majú tvar listu</a:t>
            </a:r>
            <a:br>
              <a:rPr lang="sk-SK" sz="4800" dirty="0" smtClean="0"/>
            </a:br>
            <a:r>
              <a:rPr lang="sk-SK" sz="4800" dirty="0" smtClean="0"/>
              <a:t>- nemá veľké ani ťažké uši</a:t>
            </a:r>
            <a:br>
              <a:rPr lang="sk-SK" sz="4800" dirty="0" smtClean="0"/>
            </a:br>
            <a:r>
              <a:rPr lang="sk-SK" sz="4800" dirty="0" smtClean="0"/>
              <a:t>- nosí ich posadené viac dozadu, zvesené, priliehajúce k hlave</a:t>
            </a:r>
            <a:br>
              <a:rPr lang="sk-SK" sz="4800" dirty="0" smtClean="0"/>
            </a:br>
            <a:r>
              <a:rPr lang="sk-SK" sz="4800" dirty="0" smtClean="0"/>
              <a:t>- má mohutný krk. Zadok má na úrovni hornej línie tela</a:t>
            </a:r>
            <a:br>
              <a:rPr lang="sk-SK" sz="4800" dirty="0" smtClean="0"/>
            </a:br>
            <a:r>
              <a:rPr lang="sk-SK" sz="4800" dirty="0" smtClean="0"/>
              <a:t>- stredne dlhý, silný chvost </a:t>
            </a:r>
            <a:br>
              <a:rPr lang="sk-SK" sz="4800" dirty="0" smtClean="0"/>
            </a:br>
            <a:r>
              <a:rPr lang="sk-SK" sz="4800" dirty="0" smtClean="0"/>
              <a:t>- nemal by byť pretočený na chrbát</a:t>
            </a:r>
            <a:br>
              <a:rPr lang="sk-SK" sz="4800" dirty="0" smtClean="0"/>
            </a:br>
            <a:r>
              <a:rPr lang="sk-SK" sz="4800" dirty="0" smtClean="0"/>
              <a:t>- hruď má dostatočne širokú a hlbokú</a:t>
            </a:r>
            <a:br>
              <a:rPr lang="sk-SK" sz="4800" dirty="0" smtClean="0"/>
            </a:br>
            <a:r>
              <a:rPr lang="sk-SK" sz="4800" dirty="0" smtClean="0"/>
              <a:t>Horné aj dolné končatiny majú byť dostatočne vyvinuté, mohutné. Pohyb je voľný. Krátka a hustá srsť môže byť čiernej, čokoládovej alebo krémovej farby.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smtClean="0"/>
              <a:t>Názov: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smtClean="0"/>
              <a:t>Labrador dostal svoje pomenovanie podľa polostrova, na ktorom bol podľa tradície vyšľachtený.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smtClean="0"/>
              <a:t>I keď dnešný labrador loví už len loptičky a prináša skôr papuče, jeho predkovia boli výkonné lovecké psy, ktoré boli nasadzované na vyhľadanie zveri a prinášanie bažantov, kačíc a inej operenej zveri. Labrador sa vďaka tejto jeho schopnosti radí medzi </a:t>
            </a:r>
            <a:r>
              <a:rPr lang="sk-SK" sz="4800" dirty="0" err="1" smtClean="0"/>
              <a:t>retrívre</a:t>
            </a:r>
            <a:r>
              <a:rPr lang="sk-SK" sz="4800" dirty="0" smtClean="0"/>
              <a:t>, čomu vďačí aj za druhú časť svojho pomenovania (</a:t>
            </a:r>
            <a:r>
              <a:rPr lang="sk-SK" sz="4800" dirty="0" err="1" smtClean="0"/>
              <a:t>retrieve</a:t>
            </a:r>
            <a:r>
              <a:rPr lang="sk-SK" sz="4800" dirty="0" smtClean="0"/>
              <a:t> - po anglicky donášať).</a:t>
            </a:r>
            <a:br>
              <a:rPr lang="sk-SK" sz="4800" dirty="0" smtClean="0"/>
            </a:br>
            <a:r>
              <a:rPr lang="sk-SK" sz="4800" dirty="0" smtClean="0"/>
              <a:t/>
            </a:r>
            <a:br>
              <a:rPr lang="sk-SK" sz="4800" dirty="0" smtClean="0"/>
            </a:br>
            <a:r>
              <a:rPr lang="sk-SK" sz="4800" dirty="0" smtClean="0"/>
              <a:t>Pomenovanie labradorský </a:t>
            </a:r>
            <a:r>
              <a:rPr lang="sk-SK" sz="4800" dirty="0" err="1" smtClean="0"/>
              <a:t>retríver</a:t>
            </a:r>
            <a:r>
              <a:rPr lang="sk-SK" sz="4800" dirty="0" smtClean="0"/>
              <a:t> sa používa už od roku 1839.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pic>
        <p:nvPicPr>
          <p:cNvPr id="4" name="Obrázok 3" descr="retrieverr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628800"/>
            <a:ext cx="1899295" cy="20719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Vtipy o zvieratkách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Mačka hovorí prasiatku „ja viem čo s teba bude“</a:t>
            </a:r>
          </a:p>
          <a:p>
            <a:r>
              <a:rPr lang="sk-SK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Prasa sa opýta „čítala si môj horoskop?“</a:t>
            </a:r>
          </a:p>
          <a:p>
            <a:r>
              <a:rPr lang="sk-SK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Mačka odpovie „nie kuchársku knihu“</a:t>
            </a:r>
          </a:p>
          <a:p>
            <a:endParaRPr lang="sk-SK" sz="2000" dirty="0"/>
          </a:p>
          <a:p>
            <a:r>
              <a:rPr lang="sk-SK" sz="2000" b="1" dirty="0" smtClean="0">
                <a:hlinkClick r:id="rId2"/>
              </a:rPr>
              <a:t>Sú traja netopiere a súťažia kto vypije najviac krvi. Ide prvý vráti sa s celou zakrvavenou pusou a hovorí: Vidíte ten park ?? Áno vidíme. Tak tam som vypil všetku túto krv. Ide druhý príde z polkou tváre zakrvavenou a hovorí: Vidíte ten veľký Dom Služieb?? Áno vidíme. Tak tam som vypil túto krv. Ide tretí vráti sa a je celí od hlavy po päty zakrvavený(tí dvaja ho potichu obdivujú) a vraví: Vidíte tú vežu?? Áno vidíme. Ale ja som ju nevidel.</a:t>
            </a:r>
            <a:endParaRPr lang="sk-SK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Zaujímavosti zo </a:t>
            </a:r>
            <a:r>
              <a:rPr lang="sk-SK" dirty="0" err="1" smtClean="0"/>
              <a:t>svetaživočíchov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sk-SK" sz="3700" b="1" dirty="0" smtClean="0"/>
              <a:t>KORALY -</a:t>
            </a:r>
            <a:endParaRPr lang="sk-SK" sz="3700" dirty="0" smtClean="0"/>
          </a:p>
          <a:p>
            <a:r>
              <a:rPr lang="sk-SK" sz="3700" dirty="0" smtClean="0"/>
              <a:t>Koralový útes je živý cintorín, na ktorom sa nachádza </a:t>
            </a:r>
            <a:r>
              <a:rPr lang="sk-SK" sz="3700" dirty="0" err="1" smtClean="0"/>
              <a:t>napredstaviteľné</a:t>
            </a:r>
            <a:r>
              <a:rPr lang="sk-SK" sz="3700" dirty="0" smtClean="0"/>
              <a:t> množstvo polypov alebo koralových živočíchov, žijúcich na kostrách svojich predkov. Vládne tu taká nesmierna rôznorodosť farieb, tvarov a spôsobu života ako nikde inde na svete. </a:t>
            </a:r>
            <a:br>
              <a:rPr lang="sk-SK" sz="3700" dirty="0" smtClean="0"/>
            </a:br>
            <a:r>
              <a:rPr lang="sk-SK" sz="3700" dirty="0" smtClean="0"/>
              <a:t>Koraly tvoriace koralové útesy prijímajú z morskej vody uhličitan vápenatý a využívajú ho na tvorbu vápenatých kostier. Uložené jeden pri druhom a spojené do jednej masy tvoria vápenatú skalu, na ktorej žijú rastliny a živočíchy koralového útesu. Na niektorých koralových útesoch je vrstva takéhoto koralového vápenca hrubá viac ako sto metrov. Vyrátalo sa, že najväčšia koralová vrstva, Veľká útesová bariéra (</a:t>
            </a:r>
            <a:r>
              <a:rPr lang="sk-SK" sz="3700" dirty="0" err="1" smtClean="0"/>
              <a:t>The</a:t>
            </a:r>
            <a:r>
              <a:rPr lang="sk-SK" sz="3700" dirty="0" smtClean="0"/>
              <a:t> </a:t>
            </a:r>
            <a:r>
              <a:rPr lang="sk-SK" sz="3700" dirty="0" err="1" smtClean="0"/>
              <a:t>Great</a:t>
            </a:r>
            <a:r>
              <a:rPr lang="sk-SK" sz="3700" dirty="0" smtClean="0"/>
              <a:t> </a:t>
            </a:r>
            <a:r>
              <a:rPr lang="sk-SK" sz="3700" dirty="0" err="1" smtClean="0"/>
              <a:t>Barrier</a:t>
            </a:r>
            <a:r>
              <a:rPr lang="sk-SK" sz="3700" dirty="0" smtClean="0"/>
              <a:t> </a:t>
            </a:r>
            <a:r>
              <a:rPr lang="sk-SK" sz="3700" dirty="0" err="1" smtClean="0"/>
              <a:t>Reef</a:t>
            </a:r>
            <a:r>
              <a:rPr lang="sk-SK" sz="3700" dirty="0" smtClean="0"/>
              <a:t>) pri východnom pobreží Austrálie, by poskytla dosť vápenca na výstavbu ôsmich miliónov verných kópií najväčšej egyptskej pyramídy. </a:t>
            </a:r>
            <a:br>
              <a:rPr lang="sk-SK" sz="3700" dirty="0" smtClean="0"/>
            </a:br>
            <a:r>
              <a:rPr lang="sk-SK" sz="3700" dirty="0" smtClean="0"/>
              <a:t>Útesová bariéra sa začala vytvárať na skalnej vyvýšenine v plytkej vode. More sa počas vývoja kontinentov pomaly prehlbovalo, ale útesy zároveň rástli, takže ostali blízko vodnej hladiny. Živočíchy a rastliny, z ktorých pozostávajú koralové útesy, žijú len v teplých moriach, v ktorých teplota vody v zime nikdy neklesne pod 18 stupňov, kde je voda čistá, bez riečnych naplavenín. Väčšina týchto druhov potrebuje na rast silné slnečné svetlo, len niektorým sa darí vo väčších hĺbkach. </a:t>
            </a:r>
            <a:br>
              <a:rPr lang="sk-SK" sz="3700" dirty="0" smtClean="0"/>
            </a:br>
            <a:r>
              <a:rPr lang="sk-SK" sz="3700" dirty="0" smtClean="0"/>
              <a:t>V tkanive mnohých druhov koralov nájdeme množstvo malých jednobunkových rias, žijúcich v symbióze so svojimi hostiteľmi a v skamenených kostrách koralových živočíchov sa zasa udomácnili zelené riasy tenké ako niť. Tieto spoločenstvá živočíchov a rastlín sú zdrojom veľkej produktivity a rôznorodosti koralových útesov, medzi ktorými sa vyskytujú aj nezvyčajné živočíchy, ako napríklad mušľa obrovská (</a:t>
            </a:r>
            <a:r>
              <a:rPr lang="sk-SK" sz="3700" dirty="0" err="1" smtClean="0"/>
              <a:t>Tridacna</a:t>
            </a:r>
            <a:r>
              <a:rPr lang="sk-SK" sz="3700" dirty="0" smtClean="0"/>
              <a:t> </a:t>
            </a:r>
            <a:r>
              <a:rPr lang="sk-SK" sz="3700" dirty="0" err="1" smtClean="0"/>
              <a:t>gigas</a:t>
            </a:r>
            <a:r>
              <a:rPr lang="sk-SK" sz="3700" dirty="0" smtClean="0"/>
              <a:t>), ktorá roztvorí svoje obrovské lastúry, aby vystavila svetlu farbisté okraje plášťa, v ktorom sa nachádza jednobunkové rastlinné tkanivo. Malé jednobunkové rastliny žijú v symbióze s mušľou - dodávajú jej kyslík a výživné látky, ktoré vytvárajú fotosyntézou. </a:t>
            </a:r>
            <a:br>
              <a:rPr lang="sk-SK" sz="3700" dirty="0" smtClean="0"/>
            </a:br>
            <a:r>
              <a:rPr lang="sk-SK" sz="3700" dirty="0" smtClean="0"/>
              <a:t>Vody koralových útesov obýva veľké množstvo rýb. Napríklad rybka rodu </a:t>
            </a:r>
            <a:r>
              <a:rPr lang="sk-SK" sz="3700" dirty="0" err="1" smtClean="0"/>
              <a:t>Labroides</a:t>
            </a:r>
            <a:r>
              <a:rPr lang="sk-SK" sz="3700" dirty="0" smtClean="0"/>
              <a:t> očisťuje od parazitov okolie úst a žiabre </a:t>
            </a:r>
            <a:r>
              <a:rPr lang="sk-SK" sz="3700" dirty="0" err="1" smtClean="0"/>
              <a:t>koralovky</a:t>
            </a:r>
            <a:r>
              <a:rPr lang="sk-SK" sz="3700" dirty="0" smtClean="0"/>
              <a:t>. Služby tohto malého čističa ale využívajú aj iné druhy rýb. Jednou z najnebezpečnejších rýb je ryba z čeľade </a:t>
            </a:r>
            <a:r>
              <a:rPr lang="sk-SK" sz="3700" dirty="0" err="1" smtClean="0"/>
              <a:t>Synancejidae</a:t>
            </a:r>
            <a:r>
              <a:rPr lang="sk-SK" sz="3700" dirty="0" smtClean="0"/>
              <a:t>. Ryby sú väčšinou pestro sfarbené, </a:t>
            </a:r>
            <a:r>
              <a:rPr lang="sk-SK" sz="3700" dirty="0" err="1" smtClean="0"/>
              <a:t>pdobne</a:t>
            </a:r>
            <a:r>
              <a:rPr lang="sk-SK" sz="3700" dirty="0" smtClean="0"/>
              <a:t> ako početné bezstavovce - krevety, kraby, hviezdovky a </a:t>
            </a:r>
            <a:r>
              <a:rPr lang="sk-SK" sz="3700" dirty="0" err="1" smtClean="0"/>
              <a:t>nahožiabre</a:t>
            </a:r>
            <a:r>
              <a:rPr lang="sk-SK" sz="3700" dirty="0" smtClean="0"/>
              <a:t> slimáky. Jedným z najobávanejších predátorov útesov je bezstavovec osmonoh, ktorý môže dorásť do veľkosti s 9-metrovým rozpätím chápadiel. Predpokladá sa, že na Veľkej útesovej bariére žije viac ako 3000 druhov živočíchov. Hojné sú morské sasanky a medúzy, patriace do príbuzenstva koralov. </a:t>
            </a:r>
            <a:br>
              <a:rPr lang="sk-SK" sz="3700" dirty="0" smtClean="0"/>
            </a:br>
            <a:r>
              <a:rPr lang="sk-SK" sz="3700" dirty="0" smtClean="0"/>
              <a:t>Mäkké koraly nevytvárajú vápenatú kostru, takže sa netvoria koralové útesy, ktoré práve sú produktom tvrdých koralov. Koralové útesy a lagúny tvoria komplikované a vysoko organizované spoločenstvo morských živočíchov zabezpečujúcich rýchly obeh živín. Mnohé koraly žijú v úzkom spojení s riasami, ktoré im poskytujú kyslík získaný fotosyntézou a na oplátku sú koralmi zásobované oxidom uhličitým. Útes tiež zásobuje riasy dôležitými živinami - fosfátmi s nitrátmi potrebnými na ich normálny rast.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koniec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Tak a toto je koniec </a:t>
            </a:r>
            <a:r>
              <a:rPr lang="sk-SK" dirty="0" err="1" smtClean="0"/>
              <a:t>dalšie</a:t>
            </a:r>
            <a:r>
              <a:rPr lang="sk-SK" dirty="0" smtClean="0"/>
              <a:t> číslo bude mať </a:t>
            </a:r>
            <a:r>
              <a:rPr lang="sk-SK" smtClean="0"/>
              <a:t>viac stránok </a:t>
            </a:r>
            <a:r>
              <a:rPr lang="sk-SK" smtClean="0">
                <a:sym typeface="Wingdings" pitchFamily="2" charset="2"/>
              </a:rPr>
              <a:t>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203</Words>
  <Application>Microsoft Office PowerPoint</Application>
  <PresentationFormat>Prezentácia na obrazovke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Snímka 1</vt:lpstr>
      <vt:lpstr>Pes-priateľ človeka</vt:lpstr>
      <vt:lpstr>Vtipy o zvieratkách</vt:lpstr>
      <vt:lpstr>Zaujímavosti zo svetaživočíchov</vt:lpstr>
      <vt:lpstr>koniec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pc</dc:creator>
  <cp:lastModifiedBy>pc</cp:lastModifiedBy>
  <cp:revision>5</cp:revision>
  <dcterms:created xsi:type="dcterms:W3CDTF">2011-07-04T15:14:54Z</dcterms:created>
  <dcterms:modified xsi:type="dcterms:W3CDTF">2011-07-06T14:04:11Z</dcterms:modified>
</cp:coreProperties>
</file>